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89" r:id="rId3"/>
    <p:sldId id="292" r:id="rId4"/>
    <p:sldId id="338" r:id="rId5"/>
    <p:sldId id="329" r:id="rId6"/>
    <p:sldId id="306" r:id="rId7"/>
    <p:sldId id="346" r:id="rId8"/>
    <p:sldId id="307" r:id="rId9"/>
    <p:sldId id="348" r:id="rId10"/>
    <p:sldId id="327" r:id="rId11"/>
    <p:sldId id="341" r:id="rId12"/>
    <p:sldId id="342" r:id="rId13"/>
    <p:sldId id="343" r:id="rId14"/>
    <p:sldId id="344" r:id="rId15"/>
    <p:sldId id="345" r:id="rId16"/>
    <p:sldId id="335" r:id="rId17"/>
    <p:sldId id="336" r:id="rId18"/>
    <p:sldId id="339" r:id="rId19"/>
    <p:sldId id="349" r:id="rId20"/>
    <p:sldId id="350" r:id="rId21"/>
    <p:sldId id="351" r:id="rId22"/>
    <p:sldId id="340" r:id="rId23"/>
    <p:sldId id="281" r:id="rId24"/>
    <p:sldId id="279" r:id="rId25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7B1"/>
    <a:srgbClr val="CCCDD0"/>
    <a:srgbClr val="FFFFFF"/>
    <a:srgbClr val="1E3252"/>
    <a:srgbClr val="E6E6E6"/>
    <a:srgbClr val="AEAFA9"/>
    <a:srgbClr val="BCDEE3"/>
    <a:srgbClr val="007095"/>
    <a:srgbClr val="005289"/>
    <a:srgbClr val="3939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2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DCF08-9047-416B-96A4-BA4575E5EF6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4CFB732-49CE-4DFD-B509-21A10B93D534}">
      <dgm:prSet phldrT="[텍스트]"/>
      <dgm:spPr/>
      <dgm:t>
        <a:bodyPr/>
        <a:lstStyle/>
        <a:p>
          <a:pPr latinLnBrk="1"/>
          <a:r>
            <a:rPr lang="ko-KR" altLang="en-US" b="1" dirty="0"/>
            <a:t>앱에서</a:t>
          </a:r>
          <a:endParaRPr lang="en-US" altLang="ko-KR" b="1" dirty="0"/>
        </a:p>
        <a:p>
          <a:pPr latinLnBrk="1"/>
          <a:r>
            <a:rPr lang="ko-KR" altLang="en-US" b="1" dirty="0"/>
            <a:t>신호 전달</a:t>
          </a:r>
          <a:endParaRPr lang="en-US" altLang="ko-KR" b="1" dirty="0"/>
        </a:p>
      </dgm:t>
    </dgm:pt>
    <dgm:pt modelId="{C203E340-FF12-4D99-9624-18C03C2F68A6}" type="parTrans" cxnId="{9320BF8C-40EB-463C-B5C0-04D6B8B6001B}">
      <dgm:prSet/>
      <dgm:spPr/>
      <dgm:t>
        <a:bodyPr/>
        <a:lstStyle/>
        <a:p>
          <a:pPr latinLnBrk="1"/>
          <a:endParaRPr lang="ko-KR" altLang="en-US"/>
        </a:p>
      </dgm:t>
    </dgm:pt>
    <dgm:pt modelId="{2CF7BAB7-96C6-43E5-BC4F-6E1E275D85BE}" type="sibTrans" cxnId="{9320BF8C-40EB-463C-B5C0-04D6B8B6001B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18165C8B-D9C3-43EF-A1C0-F69120009002}">
      <dgm:prSet phldrT="[텍스트]"/>
      <dgm:spPr/>
      <dgm:t>
        <a:bodyPr/>
        <a:lstStyle/>
        <a:p>
          <a:pPr latinLnBrk="1"/>
          <a:r>
            <a:rPr lang="ko-KR" altLang="en-US" b="1" dirty="0"/>
            <a:t>블루투스를</a:t>
          </a:r>
          <a:endParaRPr lang="en-US" altLang="ko-KR" b="1" dirty="0"/>
        </a:p>
        <a:p>
          <a:pPr latinLnBrk="1"/>
          <a:r>
            <a:rPr lang="ko-KR" altLang="en-US" b="1" dirty="0"/>
            <a:t>통해</a:t>
          </a:r>
          <a:endParaRPr lang="en-US" altLang="ko-KR" b="1" dirty="0"/>
        </a:p>
        <a:p>
          <a:pPr latinLnBrk="1"/>
          <a:r>
            <a:rPr lang="en-US" altLang="ko-KR" b="1" dirty="0"/>
            <a:t>MCU</a:t>
          </a:r>
          <a:r>
            <a:rPr lang="ko-KR" altLang="en-US" b="1" dirty="0"/>
            <a:t>에 보냄</a:t>
          </a:r>
          <a:endParaRPr lang="en-US" altLang="ko-KR" b="1" dirty="0"/>
        </a:p>
      </dgm:t>
    </dgm:pt>
    <dgm:pt modelId="{FEB5AC24-3D01-438B-B536-CA41E120775B}" type="parTrans" cxnId="{8D358D81-4BBD-4CBB-9E2F-1E785D39748D}">
      <dgm:prSet/>
      <dgm:spPr/>
      <dgm:t>
        <a:bodyPr/>
        <a:lstStyle/>
        <a:p>
          <a:pPr latinLnBrk="1"/>
          <a:endParaRPr lang="ko-KR" altLang="en-US"/>
        </a:p>
      </dgm:t>
    </dgm:pt>
    <dgm:pt modelId="{A8A503F8-616F-445A-995A-C539C28D8ADA}" type="sibTrans" cxnId="{8D358D81-4BBD-4CBB-9E2F-1E785D39748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FE8A9434-0284-4DC9-ACD5-D98D757751CC}">
      <dgm:prSet phldrT="[텍스트]"/>
      <dgm:spPr/>
      <dgm:t>
        <a:bodyPr/>
        <a:lstStyle/>
        <a:p>
          <a:pPr latinLnBrk="1"/>
          <a:r>
            <a:rPr lang="en-US" altLang="ko-KR" b="1" dirty="0"/>
            <a:t>MCU</a:t>
          </a:r>
          <a:r>
            <a:rPr lang="ko-KR" altLang="en-US" b="1" dirty="0"/>
            <a:t>에서 </a:t>
          </a:r>
          <a:r>
            <a:rPr lang="en-US" altLang="ko-KR" b="1" dirty="0"/>
            <a:t>PWM</a:t>
          </a:r>
          <a:r>
            <a:rPr lang="ko-KR" altLang="en-US" b="1" dirty="0"/>
            <a:t>을 사용</a:t>
          </a:r>
          <a:r>
            <a:rPr lang="en-US" altLang="ko-KR" b="1" dirty="0"/>
            <a:t>,</a:t>
          </a:r>
        </a:p>
        <a:p>
          <a:pPr latinLnBrk="1"/>
          <a:r>
            <a:rPr lang="ko-KR" altLang="en-US" b="1" dirty="0"/>
            <a:t>모터 제어</a:t>
          </a:r>
          <a:endParaRPr lang="en-US" altLang="ko-KR" b="1" dirty="0"/>
        </a:p>
      </dgm:t>
    </dgm:pt>
    <dgm:pt modelId="{01CBD94B-5261-435F-81F9-3C28A3325D92}" type="parTrans" cxnId="{7F8EFB81-E7BA-4729-B96A-BEC07C36155D}">
      <dgm:prSet/>
      <dgm:spPr/>
      <dgm:t>
        <a:bodyPr/>
        <a:lstStyle/>
        <a:p>
          <a:pPr latinLnBrk="1"/>
          <a:endParaRPr lang="ko-KR" altLang="en-US"/>
        </a:p>
      </dgm:t>
    </dgm:pt>
    <dgm:pt modelId="{433C07A6-3021-4D97-8B98-3CE96CF88C31}" type="sibTrans" cxnId="{7F8EFB81-E7BA-4729-B96A-BEC07C36155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766A43D8-C54C-4C9E-95DC-14D8E745A11D}">
      <dgm:prSet/>
      <dgm:spPr/>
      <dgm:t>
        <a:bodyPr/>
        <a:lstStyle/>
        <a:p>
          <a:pPr latinLnBrk="1"/>
          <a:r>
            <a:rPr lang="ko-KR" altLang="en-US" b="1" dirty="0">
              <a:latin typeface="+mn-ea"/>
              <a:ea typeface="+mn-ea"/>
            </a:rPr>
            <a:t>초음파 센서를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사용하여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장애물과 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거리 측정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일정거리 이상 가까워 지면</a:t>
          </a:r>
          <a:endParaRPr lang="en-US" altLang="ko-KR" b="1" dirty="0">
            <a:latin typeface="+mn-ea"/>
            <a:ea typeface="+mn-ea"/>
          </a:endParaRPr>
        </a:p>
        <a:p>
          <a:pPr latinLnBrk="1"/>
          <a:r>
            <a:rPr lang="ko-KR" altLang="en-US" b="1" dirty="0">
              <a:latin typeface="+mn-ea"/>
              <a:ea typeface="+mn-ea"/>
            </a:rPr>
            <a:t>후진</a:t>
          </a:r>
          <a:endParaRPr lang="ko-KR" altLang="en-US" b="1" dirty="0"/>
        </a:p>
      </dgm:t>
    </dgm:pt>
    <dgm:pt modelId="{F6726397-B0B2-4EB3-A1ED-DC4380C60B93}" type="parTrans" cxnId="{748FC0A3-2EA8-4FE9-9934-152E17AB5ABD}">
      <dgm:prSet/>
      <dgm:spPr/>
      <dgm:t>
        <a:bodyPr/>
        <a:lstStyle/>
        <a:p>
          <a:pPr latinLnBrk="1"/>
          <a:endParaRPr lang="ko-KR" altLang="en-US"/>
        </a:p>
      </dgm:t>
    </dgm:pt>
    <dgm:pt modelId="{B325C849-A0D2-417F-A590-1D6895EBC0FB}" type="sibTrans" cxnId="{748FC0A3-2EA8-4FE9-9934-152E17AB5ABD}">
      <dgm:prSet/>
      <dgm:spPr>
        <a:solidFill>
          <a:srgbClr val="6497B1"/>
        </a:solidFill>
      </dgm:spPr>
      <dgm:t>
        <a:bodyPr/>
        <a:lstStyle/>
        <a:p>
          <a:pPr latinLnBrk="1"/>
          <a:endParaRPr lang="ko-KR" altLang="en-US"/>
        </a:p>
      </dgm:t>
    </dgm:pt>
    <dgm:pt modelId="{B1A10F6F-F584-4817-9F07-E6B606397BD4}">
      <dgm:prSet/>
      <dgm:spPr/>
      <dgm:t>
        <a:bodyPr/>
        <a:lstStyle/>
        <a:p>
          <a:pPr latinLnBrk="1"/>
          <a:r>
            <a:rPr lang="ko-KR" altLang="en-US" b="1" dirty="0"/>
            <a:t>장애물과 </a:t>
          </a:r>
          <a:endParaRPr lang="en-US" altLang="ko-KR" b="1" dirty="0"/>
        </a:p>
        <a:p>
          <a:pPr latinLnBrk="1"/>
          <a:r>
            <a:rPr lang="ko-KR" altLang="en-US" b="1" dirty="0"/>
            <a:t>일정 거리가</a:t>
          </a:r>
          <a:endParaRPr lang="en-US" altLang="ko-KR" b="1" dirty="0"/>
        </a:p>
        <a:p>
          <a:pPr latinLnBrk="1"/>
          <a:r>
            <a:rPr lang="ko-KR" altLang="en-US" b="1" dirty="0"/>
            <a:t>유지 되면</a:t>
          </a:r>
          <a:endParaRPr lang="en-US" altLang="ko-KR" b="1" dirty="0"/>
        </a:p>
        <a:p>
          <a:pPr latinLnBrk="1"/>
          <a:r>
            <a:rPr lang="ko-KR" altLang="en-US" b="1" dirty="0"/>
            <a:t>앱을 통한 제어</a:t>
          </a:r>
        </a:p>
      </dgm:t>
    </dgm:pt>
    <dgm:pt modelId="{8C698FAE-86C2-4EBD-A033-58B0109C9599}" type="par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A03814CE-EF20-4542-B752-006E2A2BE75C}" type="sibTrans" cxnId="{4ABE2119-EE15-4471-8D58-10042D9903CD}">
      <dgm:prSet/>
      <dgm:spPr/>
      <dgm:t>
        <a:bodyPr/>
        <a:lstStyle/>
        <a:p>
          <a:pPr latinLnBrk="1"/>
          <a:endParaRPr lang="ko-KR" altLang="en-US"/>
        </a:p>
      </dgm:t>
    </dgm:pt>
    <dgm:pt modelId="{D23E7F6F-6FA8-42B2-8649-8FEECDCA4CB2}" type="pres">
      <dgm:prSet presAssocID="{080DCF08-9047-416B-96A4-BA4575E5EF66}" presName="Name0" presStyleCnt="0">
        <dgm:presLayoutVars>
          <dgm:dir/>
          <dgm:resizeHandles val="exact"/>
        </dgm:presLayoutVars>
      </dgm:prSet>
      <dgm:spPr/>
    </dgm:pt>
    <dgm:pt modelId="{AE67D45B-1FFF-4DC2-B8DD-934AF28F7B05}" type="pres">
      <dgm:prSet presAssocID="{74CFB732-49CE-4DFD-B509-21A10B93D534}" presName="node" presStyleLbl="node1" presStyleIdx="0" presStyleCnt="5" custScaleY="149220">
        <dgm:presLayoutVars>
          <dgm:bulletEnabled val="1"/>
        </dgm:presLayoutVars>
      </dgm:prSet>
      <dgm:spPr/>
    </dgm:pt>
    <dgm:pt modelId="{6A542EBA-3BA9-419A-A21C-E496E90FC283}" type="pres">
      <dgm:prSet presAssocID="{2CF7BAB7-96C6-43E5-BC4F-6E1E275D85BE}" presName="sibTrans" presStyleLbl="sibTrans2D1" presStyleIdx="0" presStyleCnt="4"/>
      <dgm:spPr/>
    </dgm:pt>
    <dgm:pt modelId="{9B1FB3B1-35F9-4FA1-A1CF-419901F7AA0C}" type="pres">
      <dgm:prSet presAssocID="{2CF7BAB7-96C6-43E5-BC4F-6E1E275D85BE}" presName="connectorText" presStyleLbl="sibTrans2D1" presStyleIdx="0" presStyleCnt="4"/>
      <dgm:spPr/>
    </dgm:pt>
    <dgm:pt modelId="{2EFCA5D8-7150-43FE-8E15-154415D09D26}" type="pres">
      <dgm:prSet presAssocID="{18165C8B-D9C3-43EF-A1C0-F69120009002}" presName="node" presStyleLbl="node1" presStyleIdx="1" presStyleCnt="5" custScaleX="104172" custScaleY="145501">
        <dgm:presLayoutVars>
          <dgm:bulletEnabled val="1"/>
        </dgm:presLayoutVars>
      </dgm:prSet>
      <dgm:spPr/>
    </dgm:pt>
    <dgm:pt modelId="{712F71CC-5314-40B3-9898-D8DEBA86ED99}" type="pres">
      <dgm:prSet presAssocID="{A8A503F8-616F-445A-995A-C539C28D8ADA}" presName="sibTrans" presStyleLbl="sibTrans2D1" presStyleIdx="1" presStyleCnt="4"/>
      <dgm:spPr/>
    </dgm:pt>
    <dgm:pt modelId="{C4A80B3F-0554-4A5E-ABF4-CE0D7B237E2B}" type="pres">
      <dgm:prSet presAssocID="{A8A503F8-616F-445A-995A-C539C28D8ADA}" presName="connectorText" presStyleLbl="sibTrans2D1" presStyleIdx="1" presStyleCnt="4"/>
      <dgm:spPr/>
    </dgm:pt>
    <dgm:pt modelId="{F6E29C81-3C13-48B9-9C2F-1ED45244562B}" type="pres">
      <dgm:prSet presAssocID="{FE8A9434-0284-4DC9-ACD5-D98D757751CC}" presName="node" presStyleLbl="node1" presStyleIdx="2" presStyleCnt="5" custScaleY="149220">
        <dgm:presLayoutVars>
          <dgm:bulletEnabled val="1"/>
        </dgm:presLayoutVars>
      </dgm:prSet>
      <dgm:spPr/>
    </dgm:pt>
    <dgm:pt modelId="{E60B0400-5DA2-4AB3-B524-8C098132491C}" type="pres">
      <dgm:prSet presAssocID="{433C07A6-3021-4D97-8B98-3CE96CF88C31}" presName="sibTrans" presStyleLbl="sibTrans2D1" presStyleIdx="2" presStyleCnt="4"/>
      <dgm:spPr/>
    </dgm:pt>
    <dgm:pt modelId="{D6B6ED3F-FCA5-4473-B167-5AEA5F15C926}" type="pres">
      <dgm:prSet presAssocID="{433C07A6-3021-4D97-8B98-3CE96CF88C31}" presName="connectorText" presStyleLbl="sibTrans2D1" presStyleIdx="2" presStyleCnt="4"/>
      <dgm:spPr/>
    </dgm:pt>
    <dgm:pt modelId="{A166E6EE-25AD-4B5C-B7F7-171543C11A56}" type="pres">
      <dgm:prSet presAssocID="{766A43D8-C54C-4C9E-95DC-14D8E745A11D}" presName="node" presStyleLbl="node1" presStyleIdx="3" presStyleCnt="5" custScaleY="149220">
        <dgm:presLayoutVars>
          <dgm:bulletEnabled val="1"/>
        </dgm:presLayoutVars>
      </dgm:prSet>
      <dgm:spPr/>
    </dgm:pt>
    <dgm:pt modelId="{CC1E46C7-F005-4F84-83AD-271E582556A1}" type="pres">
      <dgm:prSet presAssocID="{B325C849-A0D2-417F-A590-1D6895EBC0FB}" presName="sibTrans" presStyleLbl="sibTrans2D1" presStyleIdx="3" presStyleCnt="4"/>
      <dgm:spPr/>
    </dgm:pt>
    <dgm:pt modelId="{45E73C28-1A0C-40B5-861E-5D736035D527}" type="pres">
      <dgm:prSet presAssocID="{B325C849-A0D2-417F-A590-1D6895EBC0FB}" presName="connectorText" presStyleLbl="sibTrans2D1" presStyleIdx="3" presStyleCnt="4"/>
      <dgm:spPr/>
    </dgm:pt>
    <dgm:pt modelId="{CAA102D0-618C-4A69-B27C-F9730D2B778B}" type="pres">
      <dgm:prSet presAssocID="{B1A10F6F-F584-4817-9F07-E6B606397BD4}" presName="node" presStyleLbl="node1" presStyleIdx="4" presStyleCnt="5" custScaleY="149220">
        <dgm:presLayoutVars>
          <dgm:bulletEnabled val="1"/>
        </dgm:presLayoutVars>
      </dgm:prSet>
      <dgm:spPr/>
    </dgm:pt>
  </dgm:ptLst>
  <dgm:cxnLst>
    <dgm:cxn modelId="{7B590901-F8CE-4A11-BE0C-A6DA578FB619}" type="presOf" srcId="{B325C849-A0D2-417F-A590-1D6895EBC0FB}" destId="{CC1E46C7-F005-4F84-83AD-271E582556A1}" srcOrd="0" destOrd="0" presId="urn:microsoft.com/office/officeart/2005/8/layout/process1"/>
    <dgm:cxn modelId="{D962EB0C-0B88-4F01-9726-AD07730FA2A0}" type="presOf" srcId="{080DCF08-9047-416B-96A4-BA4575E5EF66}" destId="{D23E7F6F-6FA8-42B2-8649-8FEECDCA4CB2}" srcOrd="0" destOrd="0" presId="urn:microsoft.com/office/officeart/2005/8/layout/process1"/>
    <dgm:cxn modelId="{FC8CC410-9417-4116-B5F7-5E2B3E5E042B}" type="presOf" srcId="{FE8A9434-0284-4DC9-ACD5-D98D757751CC}" destId="{F6E29C81-3C13-48B9-9C2F-1ED45244562B}" srcOrd="0" destOrd="0" presId="urn:microsoft.com/office/officeart/2005/8/layout/process1"/>
    <dgm:cxn modelId="{4ABE2119-EE15-4471-8D58-10042D9903CD}" srcId="{080DCF08-9047-416B-96A4-BA4575E5EF66}" destId="{B1A10F6F-F584-4817-9F07-E6B606397BD4}" srcOrd="4" destOrd="0" parTransId="{8C698FAE-86C2-4EBD-A033-58B0109C9599}" sibTransId="{A03814CE-EF20-4542-B752-006E2A2BE75C}"/>
    <dgm:cxn modelId="{691AB338-1A77-429D-9F17-4A8B9894391E}" type="presOf" srcId="{2CF7BAB7-96C6-43E5-BC4F-6E1E275D85BE}" destId="{6A542EBA-3BA9-419A-A21C-E496E90FC283}" srcOrd="0" destOrd="0" presId="urn:microsoft.com/office/officeart/2005/8/layout/process1"/>
    <dgm:cxn modelId="{606D8F3D-0960-4D52-BCFC-E8262BE0443E}" type="presOf" srcId="{74CFB732-49CE-4DFD-B509-21A10B93D534}" destId="{AE67D45B-1FFF-4DC2-B8DD-934AF28F7B05}" srcOrd="0" destOrd="0" presId="urn:microsoft.com/office/officeart/2005/8/layout/process1"/>
    <dgm:cxn modelId="{7BA50A6B-191A-4F29-AD7D-32B4BB86B0A6}" type="presOf" srcId="{B1A10F6F-F584-4817-9F07-E6B606397BD4}" destId="{CAA102D0-618C-4A69-B27C-F9730D2B778B}" srcOrd="0" destOrd="0" presId="urn:microsoft.com/office/officeart/2005/8/layout/process1"/>
    <dgm:cxn modelId="{8D358D81-4BBD-4CBB-9E2F-1E785D39748D}" srcId="{080DCF08-9047-416B-96A4-BA4575E5EF66}" destId="{18165C8B-D9C3-43EF-A1C0-F69120009002}" srcOrd="1" destOrd="0" parTransId="{FEB5AC24-3D01-438B-B536-CA41E120775B}" sibTransId="{A8A503F8-616F-445A-995A-C539C28D8ADA}"/>
    <dgm:cxn modelId="{7F8EFB81-E7BA-4729-B96A-BEC07C36155D}" srcId="{080DCF08-9047-416B-96A4-BA4575E5EF66}" destId="{FE8A9434-0284-4DC9-ACD5-D98D757751CC}" srcOrd="2" destOrd="0" parTransId="{01CBD94B-5261-435F-81F9-3C28A3325D92}" sibTransId="{433C07A6-3021-4D97-8B98-3CE96CF88C31}"/>
    <dgm:cxn modelId="{9320BF8C-40EB-463C-B5C0-04D6B8B6001B}" srcId="{080DCF08-9047-416B-96A4-BA4575E5EF66}" destId="{74CFB732-49CE-4DFD-B509-21A10B93D534}" srcOrd="0" destOrd="0" parTransId="{C203E340-FF12-4D99-9624-18C03C2F68A6}" sibTransId="{2CF7BAB7-96C6-43E5-BC4F-6E1E275D85BE}"/>
    <dgm:cxn modelId="{7CF5F39F-AF82-48FF-96C0-FEF1DE299DB5}" type="presOf" srcId="{2CF7BAB7-96C6-43E5-BC4F-6E1E275D85BE}" destId="{9B1FB3B1-35F9-4FA1-A1CF-419901F7AA0C}" srcOrd="1" destOrd="0" presId="urn:microsoft.com/office/officeart/2005/8/layout/process1"/>
    <dgm:cxn modelId="{748FC0A3-2EA8-4FE9-9934-152E17AB5ABD}" srcId="{080DCF08-9047-416B-96A4-BA4575E5EF66}" destId="{766A43D8-C54C-4C9E-95DC-14D8E745A11D}" srcOrd="3" destOrd="0" parTransId="{F6726397-B0B2-4EB3-A1ED-DC4380C60B93}" sibTransId="{B325C849-A0D2-417F-A590-1D6895EBC0FB}"/>
    <dgm:cxn modelId="{B5CB28A9-72F6-4CAE-BEC0-3D4F72487B1F}" type="presOf" srcId="{B325C849-A0D2-417F-A590-1D6895EBC0FB}" destId="{45E73C28-1A0C-40B5-861E-5D736035D527}" srcOrd="1" destOrd="0" presId="urn:microsoft.com/office/officeart/2005/8/layout/process1"/>
    <dgm:cxn modelId="{5A73F3AA-0135-45BF-90AD-ECA73C735D7A}" type="presOf" srcId="{18165C8B-D9C3-43EF-A1C0-F69120009002}" destId="{2EFCA5D8-7150-43FE-8E15-154415D09D26}" srcOrd="0" destOrd="0" presId="urn:microsoft.com/office/officeart/2005/8/layout/process1"/>
    <dgm:cxn modelId="{8E26A2B1-E37E-41F6-B4A8-4B1B9E64F111}" type="presOf" srcId="{433C07A6-3021-4D97-8B98-3CE96CF88C31}" destId="{D6B6ED3F-FCA5-4473-B167-5AEA5F15C926}" srcOrd="1" destOrd="0" presId="urn:microsoft.com/office/officeart/2005/8/layout/process1"/>
    <dgm:cxn modelId="{777730BB-12A3-487F-9DD8-B4BB4603F885}" type="presOf" srcId="{A8A503F8-616F-445A-995A-C539C28D8ADA}" destId="{C4A80B3F-0554-4A5E-ABF4-CE0D7B237E2B}" srcOrd="1" destOrd="0" presId="urn:microsoft.com/office/officeart/2005/8/layout/process1"/>
    <dgm:cxn modelId="{7E3A5FBC-A91C-48CE-9125-C280EED57BD8}" type="presOf" srcId="{433C07A6-3021-4D97-8B98-3CE96CF88C31}" destId="{E60B0400-5DA2-4AB3-B524-8C098132491C}" srcOrd="0" destOrd="0" presId="urn:microsoft.com/office/officeart/2005/8/layout/process1"/>
    <dgm:cxn modelId="{67093BD6-EF68-44F9-AB9D-303ED86A4159}" type="presOf" srcId="{766A43D8-C54C-4C9E-95DC-14D8E745A11D}" destId="{A166E6EE-25AD-4B5C-B7F7-171543C11A56}" srcOrd="0" destOrd="0" presId="urn:microsoft.com/office/officeart/2005/8/layout/process1"/>
    <dgm:cxn modelId="{E0B63BD6-2541-4235-B641-A2F5306CD179}" type="presOf" srcId="{A8A503F8-616F-445A-995A-C539C28D8ADA}" destId="{712F71CC-5314-40B3-9898-D8DEBA86ED99}" srcOrd="0" destOrd="0" presId="urn:microsoft.com/office/officeart/2005/8/layout/process1"/>
    <dgm:cxn modelId="{D0AD96F1-04D4-491B-8C10-4D7AB1A4EB66}" type="presParOf" srcId="{D23E7F6F-6FA8-42B2-8649-8FEECDCA4CB2}" destId="{AE67D45B-1FFF-4DC2-B8DD-934AF28F7B05}" srcOrd="0" destOrd="0" presId="urn:microsoft.com/office/officeart/2005/8/layout/process1"/>
    <dgm:cxn modelId="{4A9BC056-3250-4830-AAB8-D9F9034326DF}" type="presParOf" srcId="{D23E7F6F-6FA8-42B2-8649-8FEECDCA4CB2}" destId="{6A542EBA-3BA9-419A-A21C-E496E90FC283}" srcOrd="1" destOrd="0" presId="urn:microsoft.com/office/officeart/2005/8/layout/process1"/>
    <dgm:cxn modelId="{A1DFEC24-3CDB-416E-9084-808358065CF2}" type="presParOf" srcId="{6A542EBA-3BA9-419A-A21C-E496E90FC283}" destId="{9B1FB3B1-35F9-4FA1-A1CF-419901F7AA0C}" srcOrd="0" destOrd="0" presId="urn:microsoft.com/office/officeart/2005/8/layout/process1"/>
    <dgm:cxn modelId="{5A66FE30-E9F4-4C84-B59C-9859B358F8FC}" type="presParOf" srcId="{D23E7F6F-6FA8-42B2-8649-8FEECDCA4CB2}" destId="{2EFCA5D8-7150-43FE-8E15-154415D09D26}" srcOrd="2" destOrd="0" presId="urn:microsoft.com/office/officeart/2005/8/layout/process1"/>
    <dgm:cxn modelId="{22364172-9D4B-4BD0-A65D-32F299A178C7}" type="presParOf" srcId="{D23E7F6F-6FA8-42B2-8649-8FEECDCA4CB2}" destId="{712F71CC-5314-40B3-9898-D8DEBA86ED99}" srcOrd="3" destOrd="0" presId="urn:microsoft.com/office/officeart/2005/8/layout/process1"/>
    <dgm:cxn modelId="{F4347EE3-5091-4658-8526-6FBE919DBFB2}" type="presParOf" srcId="{712F71CC-5314-40B3-9898-D8DEBA86ED99}" destId="{C4A80B3F-0554-4A5E-ABF4-CE0D7B237E2B}" srcOrd="0" destOrd="0" presId="urn:microsoft.com/office/officeart/2005/8/layout/process1"/>
    <dgm:cxn modelId="{09DDC099-CCBE-46C2-92D3-062B511F9E1F}" type="presParOf" srcId="{D23E7F6F-6FA8-42B2-8649-8FEECDCA4CB2}" destId="{F6E29C81-3C13-48B9-9C2F-1ED45244562B}" srcOrd="4" destOrd="0" presId="urn:microsoft.com/office/officeart/2005/8/layout/process1"/>
    <dgm:cxn modelId="{5840639A-2FFB-4F4A-A80D-0183E4EA8A77}" type="presParOf" srcId="{D23E7F6F-6FA8-42B2-8649-8FEECDCA4CB2}" destId="{E60B0400-5DA2-4AB3-B524-8C098132491C}" srcOrd="5" destOrd="0" presId="urn:microsoft.com/office/officeart/2005/8/layout/process1"/>
    <dgm:cxn modelId="{E06B258A-EB79-4204-939F-0833918A22B9}" type="presParOf" srcId="{E60B0400-5DA2-4AB3-B524-8C098132491C}" destId="{D6B6ED3F-FCA5-4473-B167-5AEA5F15C926}" srcOrd="0" destOrd="0" presId="urn:microsoft.com/office/officeart/2005/8/layout/process1"/>
    <dgm:cxn modelId="{2FA25C74-98D5-4EC4-8F36-6633EB386099}" type="presParOf" srcId="{D23E7F6F-6FA8-42B2-8649-8FEECDCA4CB2}" destId="{A166E6EE-25AD-4B5C-B7F7-171543C11A56}" srcOrd="6" destOrd="0" presId="urn:microsoft.com/office/officeart/2005/8/layout/process1"/>
    <dgm:cxn modelId="{DF89EB3E-45D4-40A3-91F7-43B65743B202}" type="presParOf" srcId="{D23E7F6F-6FA8-42B2-8649-8FEECDCA4CB2}" destId="{CC1E46C7-F005-4F84-83AD-271E582556A1}" srcOrd="7" destOrd="0" presId="urn:microsoft.com/office/officeart/2005/8/layout/process1"/>
    <dgm:cxn modelId="{601D50F3-B470-4AAE-9D3E-E1691353C596}" type="presParOf" srcId="{CC1E46C7-F005-4F84-83AD-271E582556A1}" destId="{45E73C28-1A0C-40B5-861E-5D736035D527}" srcOrd="0" destOrd="0" presId="urn:microsoft.com/office/officeart/2005/8/layout/process1"/>
    <dgm:cxn modelId="{65F981C0-17E7-43E8-AC63-CB485B539729}" type="presParOf" srcId="{D23E7F6F-6FA8-42B2-8649-8FEECDCA4CB2}" destId="{CAA102D0-618C-4A69-B27C-F9730D2B778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D45B-1FFF-4DC2-B8DD-934AF28F7B05}">
      <dsp:nvSpPr>
        <dsp:cNvPr id="0" name=""/>
        <dsp:cNvSpPr/>
      </dsp:nvSpPr>
      <dsp:spPr>
        <a:xfrm>
          <a:off x="654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앱에서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신호 전달</a:t>
          </a:r>
          <a:endParaRPr lang="en-US" altLang="ko-KR" sz="1700" b="1" kern="1200" dirty="0"/>
        </a:p>
      </dsp:txBody>
      <dsp:txXfrm>
        <a:off x="56752" y="50212"/>
        <a:ext cx="1613946" cy="2752998"/>
      </dsp:txXfrm>
    </dsp:sp>
    <dsp:sp modelId="{6A542EBA-3BA9-419A-A21C-E496E90FC283}">
      <dsp:nvSpPr>
        <dsp:cNvPr id="0" name=""/>
        <dsp:cNvSpPr/>
      </dsp:nvSpPr>
      <dsp:spPr>
        <a:xfrm>
          <a:off x="1892348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348" y="1299162"/>
        <a:ext cx="254412" cy="255097"/>
      </dsp:txXfrm>
    </dsp:sp>
    <dsp:sp modelId="{2EFCA5D8-7150-43FE-8E15-154415D09D26}">
      <dsp:nvSpPr>
        <dsp:cNvPr id="0" name=""/>
        <dsp:cNvSpPr/>
      </dsp:nvSpPr>
      <dsp:spPr>
        <a:xfrm>
          <a:off x="2406659" y="35557"/>
          <a:ext cx="1785893" cy="27823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블루투스를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통해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 보냄</a:t>
          </a:r>
          <a:endParaRPr lang="en-US" altLang="ko-KR" sz="1700" b="1" kern="1200" dirty="0"/>
        </a:p>
      </dsp:txBody>
      <dsp:txXfrm>
        <a:off x="2458966" y="87864"/>
        <a:ext cx="1681279" cy="2677692"/>
      </dsp:txXfrm>
    </dsp:sp>
    <dsp:sp modelId="{712F71CC-5314-40B3-9898-D8DEBA86ED99}">
      <dsp:nvSpPr>
        <dsp:cNvPr id="0" name=""/>
        <dsp:cNvSpPr/>
      </dsp:nvSpPr>
      <dsp:spPr>
        <a:xfrm>
          <a:off x="4363990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363990" y="1299162"/>
        <a:ext cx="254412" cy="255097"/>
      </dsp:txXfrm>
    </dsp:sp>
    <dsp:sp modelId="{F6E29C81-3C13-48B9-9C2F-1ED45244562B}">
      <dsp:nvSpPr>
        <dsp:cNvPr id="0" name=""/>
        <dsp:cNvSpPr/>
      </dsp:nvSpPr>
      <dsp:spPr>
        <a:xfrm>
          <a:off x="4878301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MCU</a:t>
          </a:r>
          <a:r>
            <a:rPr lang="ko-KR" altLang="en-US" sz="1700" b="1" kern="1200" dirty="0"/>
            <a:t>에서 </a:t>
          </a:r>
          <a:r>
            <a:rPr lang="en-US" altLang="ko-KR" sz="1700" b="1" kern="1200" dirty="0"/>
            <a:t>PWM</a:t>
          </a:r>
          <a:r>
            <a:rPr lang="ko-KR" altLang="en-US" sz="1700" b="1" kern="1200" dirty="0"/>
            <a:t>을 사용</a:t>
          </a:r>
          <a:r>
            <a:rPr lang="en-US" altLang="ko-KR" sz="1700" b="1" kern="1200" dirty="0"/>
            <a:t>,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모터 제어</a:t>
          </a:r>
          <a:endParaRPr lang="en-US" altLang="ko-KR" sz="1700" b="1" kern="1200" dirty="0"/>
        </a:p>
      </dsp:txBody>
      <dsp:txXfrm>
        <a:off x="4928513" y="50212"/>
        <a:ext cx="1613946" cy="2752998"/>
      </dsp:txXfrm>
    </dsp:sp>
    <dsp:sp modelId="{E60B0400-5DA2-4AB3-B524-8C098132491C}">
      <dsp:nvSpPr>
        <dsp:cNvPr id="0" name=""/>
        <dsp:cNvSpPr/>
      </dsp:nvSpPr>
      <dsp:spPr>
        <a:xfrm>
          <a:off x="6764109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64109" y="1299162"/>
        <a:ext cx="254412" cy="255097"/>
      </dsp:txXfrm>
    </dsp:sp>
    <dsp:sp modelId="{A166E6EE-25AD-4B5C-B7F7-171543C11A56}">
      <dsp:nvSpPr>
        <dsp:cNvPr id="0" name=""/>
        <dsp:cNvSpPr/>
      </dsp:nvSpPr>
      <dsp:spPr>
        <a:xfrm>
          <a:off x="7278420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초음파 센서를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사용하여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장애물과 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거리 측정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일정거리 이상 가까워 지면</a:t>
          </a:r>
          <a:endParaRPr lang="en-US" altLang="ko-KR" sz="1700" b="1" kern="1200" dirty="0">
            <a:latin typeface="+mn-ea"/>
            <a:ea typeface="+mn-ea"/>
          </a:endParaRP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latin typeface="+mn-ea"/>
              <a:ea typeface="+mn-ea"/>
            </a:rPr>
            <a:t>후진</a:t>
          </a:r>
          <a:endParaRPr lang="ko-KR" altLang="en-US" sz="1700" b="1" kern="1200" dirty="0"/>
        </a:p>
      </dsp:txBody>
      <dsp:txXfrm>
        <a:off x="7328632" y="50212"/>
        <a:ext cx="1613946" cy="2752998"/>
      </dsp:txXfrm>
    </dsp:sp>
    <dsp:sp modelId="{CC1E46C7-F005-4F84-83AD-271E582556A1}">
      <dsp:nvSpPr>
        <dsp:cNvPr id="0" name=""/>
        <dsp:cNvSpPr/>
      </dsp:nvSpPr>
      <dsp:spPr>
        <a:xfrm>
          <a:off x="9164227" y="1214129"/>
          <a:ext cx="363446" cy="425163"/>
        </a:xfrm>
        <a:prstGeom prst="rightArrow">
          <a:avLst>
            <a:gd name="adj1" fmla="val 60000"/>
            <a:gd name="adj2" fmla="val 50000"/>
          </a:avLst>
        </a:prstGeom>
        <a:solidFill>
          <a:srgbClr val="6497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164227" y="1299162"/>
        <a:ext cx="254412" cy="255097"/>
      </dsp:txXfrm>
    </dsp:sp>
    <dsp:sp modelId="{CAA102D0-618C-4A69-B27C-F9730D2B778B}">
      <dsp:nvSpPr>
        <dsp:cNvPr id="0" name=""/>
        <dsp:cNvSpPr/>
      </dsp:nvSpPr>
      <dsp:spPr>
        <a:xfrm>
          <a:off x="9678538" y="0"/>
          <a:ext cx="1714370" cy="2853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장애물과 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일정 거리가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유지 되면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앱을 통한 제어</a:t>
          </a:r>
        </a:p>
      </dsp:txBody>
      <dsp:txXfrm>
        <a:off x="9728750" y="50212"/>
        <a:ext cx="1613946" cy="2752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2022-05-30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3CC7-17D1-4EB3-A11F-8A221EB3B64A}"/>
              </a:ext>
            </a:extLst>
          </p:cNvPr>
          <p:cNvSpPr txBox="1"/>
          <p:nvPr/>
        </p:nvSpPr>
        <p:spPr>
          <a:xfrm>
            <a:off x="5289821" y="2727295"/>
            <a:ext cx="161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altLang="ko-KR" sz="3600" b="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RC Car</a:t>
            </a:r>
            <a:endParaRPr lang="ko-KR" altLang="en-US" sz="3600" b="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5834A-09A6-409B-946A-8800F2F1EF55}"/>
              </a:ext>
            </a:extLst>
          </p:cNvPr>
          <p:cNvCxnSpPr>
            <a:cxnSpLocks/>
          </p:cNvCxnSpPr>
          <p:nvPr/>
        </p:nvCxnSpPr>
        <p:spPr>
          <a:xfrm>
            <a:off x="3862055" y="208907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A42ACD-9E93-40E2-814B-6752F48316A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A0D8D6-ED88-4150-8BD9-55D4F5BF1C1E}"/>
              </a:ext>
            </a:extLst>
          </p:cNvPr>
          <p:cNvSpPr txBox="1"/>
          <p:nvPr/>
        </p:nvSpPr>
        <p:spPr>
          <a:xfrm>
            <a:off x="5199763" y="434655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Snslab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최영광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205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 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9060" y="100342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9,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6C985-6781-EE2F-D5D4-7EE98A6B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4" y="1692534"/>
            <a:ext cx="6513607" cy="45179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148410-C33A-766B-F709-49C6946E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90" y="4293760"/>
            <a:ext cx="4292082" cy="1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19436-3B40-26F9-8750-C6493ADD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58" y="635070"/>
            <a:ext cx="6925642" cy="1696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A9C2B4-3DA7-8065-9772-C82B180A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51" y="2299400"/>
            <a:ext cx="7335274" cy="40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EA5FE-77CD-5B89-FEB8-33AA204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92" y="480527"/>
            <a:ext cx="9486589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4BF8F-A970-272B-04C5-F9070D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" y="769534"/>
            <a:ext cx="5739440" cy="3788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B1366-E2EE-81C8-FCFF-F87EFDEB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9534"/>
            <a:ext cx="5739440" cy="3677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42461-6E39-0406-2D85-D36A73A3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49" y="4522964"/>
            <a:ext cx="5029902" cy="17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BB1DD-9FF7-52F1-DB9B-140225E1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62473"/>
            <a:ext cx="5995858" cy="564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19BCD-06AF-AAD6-1629-28EF8015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18" y="662473"/>
            <a:ext cx="5997481" cy="56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F2F5B-CC32-7536-D284-7EA4E4BE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699797"/>
            <a:ext cx="6039693" cy="5609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201E41-6D81-C7EF-42A0-E6B0EDB5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9795"/>
            <a:ext cx="5944430" cy="56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11658" y="372511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회로도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E66FE9-5B7D-5BCD-FC6F-C6EE23C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1" y="1361615"/>
            <a:ext cx="11107375" cy="516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AB45F-9E87-3E01-93D8-DC722AF4FF26}"/>
              </a:ext>
            </a:extLst>
          </p:cNvPr>
          <p:cNvSpPr txBox="1"/>
          <p:nvPr/>
        </p:nvSpPr>
        <p:spPr>
          <a:xfrm>
            <a:off x="1858127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DA173-373F-5079-255A-822EDB377BAA}"/>
              </a:ext>
            </a:extLst>
          </p:cNvPr>
          <p:cNvSpPr txBox="1"/>
          <p:nvPr/>
        </p:nvSpPr>
        <p:spPr>
          <a:xfrm>
            <a:off x="1858126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AFF13-5FBF-749B-86CF-B2094043A6E0}"/>
              </a:ext>
            </a:extLst>
          </p:cNvPr>
          <p:cNvSpPr txBox="1"/>
          <p:nvPr/>
        </p:nvSpPr>
        <p:spPr>
          <a:xfrm>
            <a:off x="3193375" y="1677798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D055B-B787-76D7-2920-FF2BE301973B}"/>
              </a:ext>
            </a:extLst>
          </p:cNvPr>
          <p:cNvSpPr txBox="1"/>
          <p:nvPr/>
        </p:nvSpPr>
        <p:spPr>
          <a:xfrm>
            <a:off x="3193375" y="2358704"/>
            <a:ext cx="260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3269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소스 코드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48B63-5A60-1C71-1060-C8B6EE8C4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7"/>
          <a:stretch/>
        </p:blipFill>
        <p:spPr>
          <a:xfrm>
            <a:off x="1700168" y="1616566"/>
            <a:ext cx="4625131" cy="47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EB42C-EB3E-74AE-A21C-337609D1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59" y="0"/>
            <a:ext cx="8908081" cy="67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D3E694-D690-33F7-025B-1E1A426B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75" y="363894"/>
            <a:ext cx="5944178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42216" y="1075395"/>
            <a:ext cx="3818468" cy="2879835"/>
            <a:chOff x="619016" y="2146300"/>
            <a:chExt cx="3818468" cy="5030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65EFFB-77B3-4093-9EBE-5BC7CD9D594B}"/>
                </a:ext>
              </a:extLst>
            </p:cNvPr>
            <p:cNvGrpSpPr/>
            <p:nvPr/>
          </p:nvGrpSpPr>
          <p:grpSpPr>
            <a:xfrm>
              <a:off x="619016" y="2146300"/>
              <a:ext cx="1513092" cy="858203"/>
              <a:chOff x="294640" y="3596640"/>
              <a:chExt cx="1513092" cy="8582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75390-ADD7-4C94-8805-D912724ABC3E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61C2D-7B54-4B3D-9449-360FD650556A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864339" cy="63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CF3CB36-97CB-4B01-AB5E-847ED38F7969}"/>
                </a:ext>
              </a:extLst>
            </p:cNvPr>
            <p:cNvGrpSpPr/>
            <p:nvPr/>
          </p:nvGrpSpPr>
          <p:grpSpPr>
            <a:xfrm>
              <a:off x="619016" y="3137138"/>
              <a:ext cx="2192765" cy="1092110"/>
              <a:chOff x="294640" y="3596640"/>
              <a:chExt cx="2192765" cy="1092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943393" y="3774810"/>
                <a:ext cx="1544012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블록선도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016" y="4127977"/>
              <a:ext cx="615874" cy="85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4284631"/>
              <a:ext cx="2309786" cy="1692386"/>
              <a:chOff x="294640" y="2762457"/>
              <a:chExt cx="2309786" cy="16923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651414" cy="89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부품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D1E44C-6008-4F6E-880B-4E8105F0CF77}"/>
                </a:ext>
              </a:extLst>
            </p:cNvPr>
            <p:cNvGrpSpPr/>
            <p:nvPr/>
          </p:nvGrpSpPr>
          <p:grpSpPr>
            <a:xfrm>
              <a:off x="619016" y="6109650"/>
              <a:ext cx="3818468" cy="1067038"/>
              <a:chOff x="294640" y="3596640"/>
              <a:chExt cx="3818468" cy="10670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858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953012" y="3749737"/>
                <a:ext cx="3160096" cy="91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블루투스 모듈 </a:t>
                </a:r>
                <a:r>
                  <a:rPr lang="en-US" altLang="ko-KR" sz="2800" spc="-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(BT-06)</a:t>
                </a:r>
                <a:endPara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5BDFAE-0E7A-44D0-8E15-5C4122312B6F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8A484F-77D8-4672-BDE9-305144287FD7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AC4102-5ABA-4046-A11E-566E4F5794E6}"/>
                </a:ext>
              </a:extLst>
            </p:cNvPr>
            <p:cNvSpPr txBox="1"/>
            <p:nvPr/>
          </p:nvSpPr>
          <p:spPr>
            <a:xfrm>
              <a:off x="875104" y="24609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1FE-835A-4515-BDB7-88CD5982F80C}"/>
              </a:ext>
            </a:extLst>
          </p:cNvPr>
          <p:cNvSpPr txBox="1"/>
          <p:nvPr/>
        </p:nvSpPr>
        <p:spPr>
          <a:xfrm>
            <a:off x="1558090" y="2832964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(HC-SR04)</a:t>
            </a:r>
            <a:endParaRPr lang="ko-KR" altLang="en-US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1AA2D-B266-1233-9EC9-2E8DC6DFDBE0}"/>
              </a:ext>
            </a:extLst>
          </p:cNvPr>
          <p:cNvGrpSpPr/>
          <p:nvPr/>
        </p:nvGrpSpPr>
        <p:grpSpPr>
          <a:xfrm>
            <a:off x="942216" y="3866236"/>
            <a:ext cx="5108628" cy="2301765"/>
            <a:chOff x="619016" y="2146300"/>
            <a:chExt cx="5108628" cy="41896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377EB75-1CAF-2E80-CCBC-137A8155DB56}"/>
                </a:ext>
              </a:extLst>
            </p:cNvPr>
            <p:cNvGrpSpPr/>
            <p:nvPr/>
          </p:nvGrpSpPr>
          <p:grpSpPr>
            <a:xfrm>
              <a:off x="619016" y="2146300"/>
              <a:ext cx="5108628" cy="1217085"/>
              <a:chOff x="294640" y="3596640"/>
              <a:chExt cx="5108628" cy="121708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40FF95-6487-E3F3-83EF-E747D19B5C07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3349C-E16B-9641-D332-595C6B709F27}"/>
                  </a:ext>
                </a:extLst>
              </p:cNvPr>
              <p:cNvSpPr txBox="1"/>
              <p:nvPr/>
            </p:nvSpPr>
            <p:spPr>
              <a:xfrm>
                <a:off x="943393" y="3760861"/>
                <a:ext cx="4459875" cy="95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디자인 화면 및 작동 영상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D30618-D3AA-0E62-300C-74AA5588227B}"/>
                </a:ext>
              </a:extLst>
            </p:cNvPr>
            <p:cNvGrpSpPr/>
            <p:nvPr/>
          </p:nvGrpSpPr>
          <p:grpSpPr>
            <a:xfrm>
              <a:off x="619016" y="3137138"/>
              <a:ext cx="2747404" cy="1217086"/>
              <a:chOff x="294640" y="3596640"/>
              <a:chExt cx="2747404" cy="12170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97751-7598-8F9D-F1A8-E51A38B0411D}"/>
                  </a:ext>
                </a:extLst>
              </p:cNvPr>
              <p:cNvSpPr txBox="1"/>
              <p:nvPr/>
            </p:nvSpPr>
            <p:spPr>
              <a:xfrm>
                <a:off x="294640" y="3596640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EE4F9-12B8-4D38-13F4-5048252A086C}"/>
                  </a:ext>
                </a:extLst>
              </p:cNvPr>
              <p:cNvSpPr txBox="1"/>
              <p:nvPr/>
            </p:nvSpPr>
            <p:spPr>
              <a:xfrm>
                <a:off x="943393" y="3774811"/>
                <a:ext cx="2098651" cy="95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소스 코드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B5D32-0635-B022-2263-30E1C1487F15}"/>
                </a:ext>
              </a:extLst>
            </p:cNvPr>
            <p:cNvSpPr txBox="1"/>
            <p:nvPr/>
          </p:nvSpPr>
          <p:spPr>
            <a:xfrm>
              <a:off x="619016" y="4127976"/>
              <a:ext cx="615874" cy="121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DE6A26-33AD-5151-75CD-1FCDC797768F}"/>
                </a:ext>
              </a:extLst>
            </p:cNvPr>
            <p:cNvGrpSpPr/>
            <p:nvPr/>
          </p:nvGrpSpPr>
          <p:grpSpPr>
            <a:xfrm>
              <a:off x="619016" y="4284631"/>
              <a:ext cx="1862548" cy="2051270"/>
              <a:chOff x="294640" y="2762457"/>
              <a:chExt cx="1862548" cy="2051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DB84A4-7FC9-5FBE-9811-352091619845}"/>
                  </a:ext>
                </a:extLst>
              </p:cNvPr>
              <p:cNvSpPr txBox="1"/>
              <p:nvPr/>
            </p:nvSpPr>
            <p:spPr>
              <a:xfrm>
                <a:off x="294640" y="3596641"/>
                <a:ext cx="615874" cy="121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9.</a:t>
                </a:r>
                <a:endParaRPr lang="ko-KR" altLang="en-US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6682E-2719-CE93-DDA0-14E6770815FB}"/>
                  </a:ext>
                </a:extLst>
              </p:cNvPr>
              <p:cNvSpPr txBox="1"/>
              <p:nvPr/>
            </p:nvSpPr>
            <p:spPr>
              <a:xfrm>
                <a:off x="953012" y="2762457"/>
                <a:ext cx="1204176" cy="899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회로도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C4FE1A2-A7D6-3D42-A8D2-274F7A619BC9}"/>
              </a:ext>
            </a:extLst>
          </p:cNvPr>
          <p:cNvSpPr txBox="1"/>
          <p:nvPr/>
        </p:nvSpPr>
        <p:spPr>
          <a:xfrm>
            <a:off x="1600588" y="561975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2DBA2C-E925-6EB6-FD48-98E5FA1DDCC7}"/>
              </a:ext>
            </a:extLst>
          </p:cNvPr>
          <p:cNvSpPr txBox="1"/>
          <p:nvPr/>
        </p:nvSpPr>
        <p:spPr>
          <a:xfrm>
            <a:off x="666910" y="614297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1185F-BB48-0590-6F67-8C26F20AE20E}"/>
              </a:ext>
            </a:extLst>
          </p:cNvPr>
          <p:cNvSpPr txBox="1"/>
          <p:nvPr/>
        </p:nvSpPr>
        <p:spPr>
          <a:xfrm>
            <a:off x="1629601" y="622746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402370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2DA73-0421-312D-602E-D8875AC6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18" y="261495"/>
            <a:ext cx="673371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3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DB1C8-8F0F-6425-E012-1F4455E9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73" y="556811"/>
            <a:ext cx="596129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5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08660" y="311000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영상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104449" y="101639"/>
            <a:ext cx="9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16,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7E846D-FC06-9F20-D195-2A922499CBA4}"/>
              </a:ext>
            </a:extLst>
          </p:cNvPr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RC카 레일">
            <a:hlinkClick r:id="" action="ppaction://media"/>
            <a:extLst>
              <a:ext uri="{FF2B5EF4-FFF2-40B4-BE49-F238E27FC236}">
                <a16:creationId xmlns:a16="http://schemas.microsoft.com/office/drawing/2014/main" id="{BA12F8E3-6E22-B110-1C70-AC1D9219D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20000"/>
          </a:blip>
          <a:stretch>
            <a:fillRect/>
          </a:stretch>
        </p:blipFill>
        <p:spPr>
          <a:xfrm>
            <a:off x="1486277" y="1286321"/>
            <a:ext cx="9301378" cy="51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374C0-C1EE-4694-9787-E3A2D1725D20}"/>
              </a:ext>
            </a:extLst>
          </p:cNvPr>
          <p:cNvSpPr txBox="1"/>
          <p:nvPr/>
        </p:nvSpPr>
        <p:spPr>
          <a:xfrm>
            <a:off x="4210708" y="2321004"/>
            <a:ext cx="37705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5FDCC-1B98-4581-9C7B-0D42C7918E91}"/>
              </a:ext>
            </a:extLst>
          </p:cNvPr>
          <p:cNvSpPr txBox="1"/>
          <p:nvPr/>
        </p:nvSpPr>
        <p:spPr>
          <a:xfrm>
            <a:off x="3689441" y="3075057"/>
            <a:ext cx="48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25431"/>
              </p:ext>
            </p:extLst>
          </p:nvPr>
        </p:nvGraphicFramePr>
        <p:xfrm>
          <a:off x="339968" y="2330383"/>
          <a:ext cx="11512054" cy="4007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289">
                  <a:extLst>
                    <a:ext uri="{9D8B030D-6E8A-4147-A177-3AD203B41FA5}">
                      <a16:colId xmlns:a16="http://schemas.microsoft.com/office/drawing/2014/main" val="3579928751"/>
                    </a:ext>
                  </a:extLst>
                </a:gridCol>
                <a:gridCol w="29679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843794">
                  <a:extLst>
                    <a:ext uri="{9D8B030D-6E8A-4147-A177-3AD203B41FA5}">
                      <a16:colId xmlns:a16="http://schemas.microsoft.com/office/drawing/2014/main" val="23966730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 Car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삼륜차 형태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 캐스터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후륜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모터를 단 바퀴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바퀴가 각각 독립적으로 좌우로 움직임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 조정은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앱에서 블루투스 모듈을 통해 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에게 송신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ATmega128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에서 수신하여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좌우 모터를 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PWM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이용해 속도를 가변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71616"/>
                  </a:ext>
                </a:extLst>
              </a:tr>
              <a:tr h="25503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광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2000" b="0" spc="-1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앱인벤터 사용하여 방향 제어 앱 개발</a:t>
                      </a:r>
                      <a:r>
                        <a:rPr lang="en-US" altLang="ko-KR" sz="2000" b="0" spc="-15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0194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ATmega128 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프로세서로 모터 제어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하는 모터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기어박스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</a:t>
                      </a: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기어 박스</a:t>
                      </a:r>
                      <a:endParaRPr lang="en-US" altLang="ko-KR" sz="2000" b="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15514"/>
                  </a:ext>
                </a:extLst>
              </a:tr>
              <a:tr h="250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장애물 검지 후 후진</a:t>
                      </a:r>
                      <a:r>
                        <a:rPr lang="en-US" altLang="ko-KR" sz="2000" b="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661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1EAD933-5C6E-43E8-B275-C52D6140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95368"/>
              </p:ext>
            </p:extLst>
          </p:nvPr>
        </p:nvGraphicFramePr>
        <p:xfrm>
          <a:off x="339969" y="1525303"/>
          <a:ext cx="11512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481">
                  <a:extLst>
                    <a:ext uri="{9D8B030D-6E8A-4147-A177-3AD203B41FA5}">
                      <a16:colId xmlns:a16="http://schemas.microsoft.com/office/drawing/2014/main" val="150573120"/>
                    </a:ext>
                  </a:extLst>
                </a:gridCol>
                <a:gridCol w="6860572">
                  <a:extLst>
                    <a:ext uri="{9D8B030D-6E8A-4147-A177-3AD203B41FA5}">
                      <a16:colId xmlns:a16="http://schemas.microsoft.com/office/drawing/2014/main" val="2968294956"/>
                    </a:ext>
                  </a:extLst>
                </a:gridCol>
              </a:tblGrid>
              <a:tr h="34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RC Car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R/C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(radio control)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의 약자로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무선 조종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anose="02030604000101010101" pitchFamily="18" charset="-127"/>
                        </a:rPr>
                        <a:t>'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rgbClr val="CC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561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1,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0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블록선도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2,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781E2630-6C78-8D60-BD53-089DC94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648978"/>
              </p:ext>
            </p:extLst>
          </p:nvPr>
        </p:nvGraphicFramePr>
        <p:xfrm>
          <a:off x="396275" y="2866355"/>
          <a:ext cx="11399450" cy="285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1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부품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326AA7-A1D4-44C8-A621-7DACAFF4CC7C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D878-0AB3-4D3D-9CEE-D514AA762479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3,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C47A4-EA64-E31E-B846-FB56A09EF010}"/>
              </a:ext>
            </a:extLst>
          </p:cNvPr>
          <p:cNvSpPr/>
          <p:nvPr/>
        </p:nvSpPr>
        <p:spPr>
          <a:xfrm>
            <a:off x="927198" y="1641074"/>
            <a:ext cx="4783677" cy="470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만능 기판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포맥스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err="1"/>
              <a:t>ATmega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 프로세서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DC </a:t>
            </a:r>
            <a:r>
              <a:rPr lang="ko-KR" altLang="en-US" dirty="0"/>
              <a:t>모터</a:t>
            </a:r>
            <a:r>
              <a:rPr lang="en-US" altLang="ko-KR" dirty="0"/>
              <a:t>/</a:t>
            </a:r>
            <a:r>
              <a:rPr lang="ko-KR" altLang="en-US" dirty="0"/>
              <a:t>기어 박스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SN754410NE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볼 캐스터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초음파 센서</a:t>
            </a:r>
            <a:r>
              <a:rPr lang="en-US" altLang="ko-KR" dirty="0"/>
              <a:t> </a:t>
            </a:r>
          </a:p>
        </p:txBody>
      </p:sp>
      <p:pic>
        <p:nvPicPr>
          <p:cNvPr id="4" name="그림 3" descr="손수레이(가) 표시된 사진&#10;&#10;자동 생성된 설명">
            <a:extLst>
              <a:ext uri="{FF2B5EF4-FFF2-40B4-BE49-F238E27FC236}">
                <a16:creationId xmlns:a16="http://schemas.microsoft.com/office/drawing/2014/main" id="{072F7AED-9B55-B606-8B73-E15A34553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39" y="1641074"/>
            <a:ext cx="4783677" cy="4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28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초음파 센서 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(HC-SR04)</a:t>
              </a:r>
              <a:endPara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98739" y="100668"/>
              <a:ext cx="93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4,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F8BB-AAE0-41C8-8152-2B838C1E95AA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9119D-2000-40BB-C7D3-79E59F45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2047560"/>
            <a:ext cx="3219899" cy="218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CD61AD-EA06-D751-D549-D62184FE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718" y="3138324"/>
            <a:ext cx="2388798" cy="1376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57F33-54AF-6630-1A41-75C1CCD3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43" y="1752243"/>
            <a:ext cx="3219899" cy="4087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9DF1FD-1A06-6ADD-84E5-A8FAB585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4" y="4229089"/>
            <a:ext cx="4118673" cy="16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1641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UART </a:t>
              </a:r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CF0E8-DB82-87D0-96A7-9CF55B329345}"/>
              </a:ext>
            </a:extLst>
          </p:cNvPr>
          <p:cNvSpPr txBox="1"/>
          <p:nvPr/>
        </p:nvSpPr>
        <p:spPr>
          <a:xfrm>
            <a:off x="5586729" y="1909358"/>
            <a:ext cx="659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ATmega128</a:t>
            </a:r>
            <a:r>
              <a:rPr lang="ko-KR" altLang="en-US" dirty="0"/>
              <a:t>에는 동기 모드인 </a:t>
            </a:r>
            <a:r>
              <a:rPr lang="en-US" altLang="ko-KR" dirty="0"/>
              <a:t>USART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RC</a:t>
            </a:r>
            <a:r>
              <a:rPr lang="ko-KR" altLang="en-US" dirty="0" err="1"/>
              <a:t>카는</a:t>
            </a:r>
            <a:r>
              <a:rPr lang="ko-KR" altLang="en-US" dirty="0"/>
              <a:t> 데이터만 처리하면 되므로 비동기 모드인 </a:t>
            </a:r>
            <a:r>
              <a:rPr lang="en-US" altLang="ko-KR" dirty="0"/>
              <a:t>UART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UART</a:t>
            </a:r>
            <a:r>
              <a:rPr lang="ko-KR" altLang="en-US" dirty="0"/>
              <a:t>는 데이터만 보내기 때문에 속도가 빠르다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통신 연결은 </a:t>
            </a:r>
            <a:r>
              <a:rPr lang="en-US" altLang="ko-KR" dirty="0"/>
              <a:t>TX</a:t>
            </a:r>
            <a:r>
              <a:rPr lang="ko-KR" altLang="en-US" dirty="0"/>
              <a:t>와 </a:t>
            </a:r>
            <a:r>
              <a:rPr lang="en-US" altLang="ko-KR" dirty="0"/>
              <a:t>RX</a:t>
            </a:r>
            <a:r>
              <a:rPr lang="ko-KR" altLang="en-US" dirty="0"/>
              <a:t>를 엇갈리게 해주어야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A0B32-36C5-139C-B86C-A5F8CC1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39" y="3742402"/>
            <a:ext cx="6599047" cy="2611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FC9D13-008F-9C9F-FC46-94871975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909358"/>
            <a:ext cx="5162759" cy="4444926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DD130C-3D65-C817-4E66-87C28EDC4BB2}"/>
              </a:ext>
            </a:extLst>
          </p:cNvPr>
          <p:cNvSpPr/>
          <p:nvPr/>
        </p:nvSpPr>
        <p:spPr>
          <a:xfrm>
            <a:off x="3449668" y="5383177"/>
            <a:ext cx="403412" cy="9711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8D5129A4-2ED8-A744-8268-BB84C7BCD42A}"/>
              </a:ext>
            </a:extLst>
          </p:cNvPr>
          <p:cNvSpPr/>
          <p:nvPr/>
        </p:nvSpPr>
        <p:spPr>
          <a:xfrm>
            <a:off x="298580" y="3109686"/>
            <a:ext cx="1138960" cy="319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2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3019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모듈</a:t>
              </a:r>
              <a:r>
                <a:rPr lang="en-US" altLang="ko-KR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BT-06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79ADC-70AF-908F-9B91-CABF3564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75" t="22027" r="2751" b="19228"/>
          <a:stretch/>
        </p:blipFill>
        <p:spPr>
          <a:xfrm>
            <a:off x="1090568" y="3130091"/>
            <a:ext cx="3904186" cy="32879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52AAE7-32B7-2EA5-4188-FAE5B3D2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45" y="3130091"/>
            <a:ext cx="3904187" cy="3287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849E86-6455-4D81-4CE4-44D90475D135}"/>
              </a:ext>
            </a:extLst>
          </p:cNvPr>
          <p:cNvSpPr txBox="1"/>
          <p:nvPr/>
        </p:nvSpPr>
        <p:spPr>
          <a:xfrm>
            <a:off x="987927" y="1733820"/>
            <a:ext cx="1032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블루투스는 </a:t>
            </a:r>
            <a:r>
              <a:rPr lang="en-US" altLang="ko-KR" dirty="0"/>
              <a:t>2.4GHz </a:t>
            </a:r>
            <a:r>
              <a:rPr lang="ko-KR" altLang="en-US" dirty="0"/>
              <a:t>주파수 대역에서 동작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신호는 적외선과 다르게 벽이나 가방 등을 통과하여 전송 될 수 있으므로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배선이나 연결 상황을 육안으로 확인할 필요가 없고</a:t>
            </a:r>
            <a:r>
              <a:rPr lang="en-US" altLang="ko-KR" dirty="0"/>
              <a:t>, </a:t>
            </a:r>
            <a:r>
              <a:rPr lang="ko-KR" altLang="en-US" dirty="0"/>
              <a:t>장애물이 있어도 신호를 주고 </a:t>
            </a:r>
            <a:r>
              <a:rPr lang="ko-KR" altLang="en-US" dirty="0" err="1"/>
              <a:t>받을수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모듈을 통해 휴대폰 앱으로 </a:t>
            </a:r>
            <a:r>
              <a:rPr lang="ko-KR" altLang="en-US" dirty="0" err="1"/>
              <a:t>부터</a:t>
            </a:r>
            <a:r>
              <a:rPr lang="ko-KR" altLang="en-US" dirty="0"/>
              <a:t> 데이터를 수신 받고 </a:t>
            </a:r>
            <a:r>
              <a:rPr lang="en-US" altLang="ko-KR" dirty="0"/>
              <a:t>ATmega128</a:t>
            </a:r>
            <a:r>
              <a:rPr lang="ko-KR" altLang="en-US" dirty="0"/>
              <a:t>에 </a:t>
            </a:r>
            <a:r>
              <a:rPr lang="en-US" altLang="ko-KR" dirty="0"/>
              <a:t>UART</a:t>
            </a:r>
            <a:r>
              <a:rPr lang="ko-KR" altLang="en-US" dirty="0"/>
              <a:t>로 송신함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81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060" y="-1048538"/>
            <a:ext cx="609600" cy="609600"/>
          </a:xfrm>
          <a:prstGeom prst="rect">
            <a:avLst/>
          </a:prstGeom>
          <a:solidFill>
            <a:srgbClr val="0070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  <a:solidFill>
              <a:srgbClr val="007095"/>
            </a:solidFill>
            <a:ln>
              <a:solidFill>
                <a:srgbClr val="007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736279" y="282162"/>
              <a:ext cx="4152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디자인 화면 및 작동 영상</a:t>
              </a:r>
              <a:endPara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0ED8B-97B6-487B-95B1-833E7F72AB33}"/>
              </a:ext>
            </a:extLst>
          </p:cNvPr>
          <p:cNvSpPr/>
          <p:nvPr/>
        </p:nvSpPr>
        <p:spPr>
          <a:xfrm>
            <a:off x="1090568" y="-1048538"/>
            <a:ext cx="609600" cy="609600"/>
          </a:xfrm>
          <a:prstGeom prst="rect">
            <a:avLst/>
          </a:prstGeom>
          <a:solidFill>
            <a:srgbClr val="CC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C24D4-EC1C-4CD1-A4F4-5C04E83868AA}"/>
              </a:ext>
            </a:extLst>
          </p:cNvPr>
          <p:cNvSpPr txBox="1"/>
          <p:nvPr/>
        </p:nvSpPr>
        <p:spPr>
          <a:xfrm>
            <a:off x="98739" y="10066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 8,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018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10265</TotalTime>
  <Words>361</Words>
  <Application>Microsoft Office PowerPoint</Application>
  <PresentationFormat>와이드스크린</PresentationFormat>
  <Paragraphs>102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Glory</cp:lastModifiedBy>
  <cp:revision>96</cp:revision>
  <cp:lastPrinted>2022-03-30T12:52:14Z</cp:lastPrinted>
  <dcterms:created xsi:type="dcterms:W3CDTF">2020-09-07T02:34:06Z</dcterms:created>
  <dcterms:modified xsi:type="dcterms:W3CDTF">2022-05-30T04:43:50Z</dcterms:modified>
</cp:coreProperties>
</file>